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C73E774-99BA-4A5F-A500-629FE31F3779}" type="doc">
      <dgm:prSet loTypeId="urn:microsoft.com/office/officeart/2005/8/layout/chevron1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FFD82F53-3275-4099-97B6-0736F8EA0FAE}">
      <dgm:prSet phldrT="[Text]"/>
      <dgm:spPr/>
      <dgm:t>
        <a:bodyPr/>
        <a:lstStyle/>
        <a:p>
          <a:r>
            <a:rPr lang="pl-PL" dirty="0" smtClean="0"/>
            <a:t>first</a:t>
          </a:r>
          <a:endParaRPr lang="pl-PL" dirty="0"/>
        </a:p>
      </dgm:t>
    </dgm:pt>
    <dgm:pt modelId="{4EDBE798-994A-49AF-8044-347DB6F7A9EE}" type="parTrans" cxnId="{E30FAB2B-E949-451B-8393-83E143538DB8}">
      <dgm:prSet/>
      <dgm:spPr/>
      <dgm:t>
        <a:bodyPr/>
        <a:lstStyle/>
        <a:p>
          <a:endParaRPr lang="pl-PL"/>
        </a:p>
      </dgm:t>
    </dgm:pt>
    <dgm:pt modelId="{D4A30AC1-A394-4B2F-9FA1-E6482FA3A318}" type="sibTrans" cxnId="{E30FAB2B-E949-451B-8393-83E143538DB8}">
      <dgm:prSet/>
      <dgm:spPr/>
      <dgm:t>
        <a:bodyPr/>
        <a:lstStyle/>
        <a:p>
          <a:endParaRPr lang="pl-PL"/>
        </a:p>
      </dgm:t>
    </dgm:pt>
    <dgm:pt modelId="{80F3E2D7-F9AC-466A-AE25-2707D8EF1655}">
      <dgm:prSet phldrT="[Text]"/>
      <dgm:spPr/>
      <dgm:t>
        <a:bodyPr/>
        <a:lstStyle/>
        <a:p>
          <a:r>
            <a:rPr lang="pl-PL" dirty="0" smtClean="0"/>
            <a:t>second</a:t>
          </a:r>
          <a:endParaRPr lang="pl-PL" dirty="0"/>
        </a:p>
      </dgm:t>
    </dgm:pt>
    <dgm:pt modelId="{7636A919-4876-4B57-9BEA-649171CADD46}" type="parTrans" cxnId="{7B07E74E-6C8A-4DD9-9A49-9C25171697FA}">
      <dgm:prSet/>
      <dgm:spPr/>
      <dgm:t>
        <a:bodyPr/>
        <a:lstStyle/>
        <a:p>
          <a:endParaRPr lang="pl-PL"/>
        </a:p>
      </dgm:t>
    </dgm:pt>
    <dgm:pt modelId="{5D3F1F24-1A80-4EAD-AF78-1A10B6A4368A}" type="sibTrans" cxnId="{7B07E74E-6C8A-4DD9-9A49-9C25171697FA}">
      <dgm:prSet/>
      <dgm:spPr/>
      <dgm:t>
        <a:bodyPr/>
        <a:lstStyle/>
        <a:p>
          <a:endParaRPr lang="pl-PL"/>
        </a:p>
      </dgm:t>
    </dgm:pt>
    <dgm:pt modelId="{DB96CE60-1138-41C2-9082-2928119BEAD6}" type="pres">
      <dgm:prSet presAssocID="{8C73E774-99BA-4A5F-A500-629FE31F3779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0D328D21-B60B-4EDC-8099-85722A0ABDF2}" type="pres">
      <dgm:prSet presAssocID="{FFD82F53-3275-4099-97B6-0736F8EA0FAE}" presName="parTxOnly" presStyleLbl="node1" presStyleIdx="0" presStyleCnt="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39DEBB32-27D3-47F4-9F72-E121689CB404}" type="pres">
      <dgm:prSet presAssocID="{D4A30AC1-A394-4B2F-9FA1-E6482FA3A318}" presName="parTxOnlySpace" presStyleCnt="0"/>
      <dgm:spPr/>
    </dgm:pt>
    <dgm:pt modelId="{C6B5CDD8-DC08-4AC8-BDF0-EFE8381D10D2}" type="pres">
      <dgm:prSet presAssocID="{80F3E2D7-F9AC-466A-AE25-2707D8EF1655}" presName="parTxOnly" presStyleLbl="node1" presStyleIdx="1" presStyleCnt="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DFB3ECC8-B369-4D58-BB1B-7D28055AE27A}" type="presOf" srcId="{8C73E774-99BA-4A5F-A500-629FE31F3779}" destId="{DB96CE60-1138-41C2-9082-2928119BEAD6}" srcOrd="0" destOrd="0" presId="urn:microsoft.com/office/officeart/2005/8/layout/chevron1"/>
    <dgm:cxn modelId="{E30FAB2B-E949-451B-8393-83E143538DB8}" srcId="{8C73E774-99BA-4A5F-A500-629FE31F3779}" destId="{FFD82F53-3275-4099-97B6-0736F8EA0FAE}" srcOrd="0" destOrd="0" parTransId="{4EDBE798-994A-49AF-8044-347DB6F7A9EE}" sibTransId="{D4A30AC1-A394-4B2F-9FA1-E6482FA3A318}"/>
    <dgm:cxn modelId="{7B07E74E-6C8A-4DD9-9A49-9C25171697FA}" srcId="{8C73E774-99BA-4A5F-A500-629FE31F3779}" destId="{80F3E2D7-F9AC-466A-AE25-2707D8EF1655}" srcOrd="1" destOrd="0" parTransId="{7636A919-4876-4B57-9BEA-649171CADD46}" sibTransId="{5D3F1F24-1A80-4EAD-AF78-1A10B6A4368A}"/>
    <dgm:cxn modelId="{185F6AC7-E94B-4192-BD8C-BC048C6A9D70}" type="presOf" srcId="{FFD82F53-3275-4099-97B6-0736F8EA0FAE}" destId="{0D328D21-B60B-4EDC-8099-85722A0ABDF2}" srcOrd="0" destOrd="0" presId="urn:microsoft.com/office/officeart/2005/8/layout/chevron1"/>
    <dgm:cxn modelId="{85B18D5D-ED0A-4A3E-86D1-5D07328504AC}" type="presOf" srcId="{80F3E2D7-F9AC-466A-AE25-2707D8EF1655}" destId="{C6B5CDD8-DC08-4AC8-BDF0-EFE8381D10D2}" srcOrd="0" destOrd="0" presId="urn:microsoft.com/office/officeart/2005/8/layout/chevron1"/>
    <dgm:cxn modelId="{DA23A85E-D566-45FA-A376-473AAF31928C}" type="presParOf" srcId="{DB96CE60-1138-41C2-9082-2928119BEAD6}" destId="{0D328D21-B60B-4EDC-8099-85722A0ABDF2}" srcOrd="0" destOrd="0" presId="urn:microsoft.com/office/officeart/2005/8/layout/chevron1"/>
    <dgm:cxn modelId="{91DF8983-36AB-4136-B00B-E6E1A2537B1A}" type="presParOf" srcId="{DB96CE60-1138-41C2-9082-2928119BEAD6}" destId="{39DEBB32-27D3-47F4-9F72-E121689CB404}" srcOrd="1" destOrd="0" presId="urn:microsoft.com/office/officeart/2005/8/layout/chevron1"/>
    <dgm:cxn modelId="{B6970B5E-2D0E-4C2E-BFA0-B799E90BE382}" type="presParOf" srcId="{DB96CE60-1138-41C2-9082-2928119BEAD6}" destId="{C6B5CDD8-DC08-4AC8-BDF0-EFE8381D10D2}" srcOrd="2" destOrd="0" presId="urn:microsoft.com/office/officeart/2005/8/layout/chevron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1">
  <dgm:title val=""/>
  <dgm:desc val=""/>
  <dgm:catLst>
    <dgm:cat type="process" pri="9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des" func="maxDepth" op="gte" val="2">
        <dgm:constrLst>
          <dgm:constr type="h" for="ch" forName="composite" refType="h"/>
          <dgm:constr type="w" for="ch" forName="composite" refType="w"/>
          <dgm:constr type="w" for="des" forName="parTx"/>
          <dgm:constr type="h" for="des" forName="parTx" op="equ"/>
          <dgm:constr type="w" for="des" forName="desTx"/>
          <dgm:constr type="h" for="des" forName="desTx" op="equ"/>
          <dgm:constr type="primFontSz" for="des" forName="parTx" val="65"/>
          <dgm:constr type="secFontSz" for="des" forName="desTx" refType="primFontSz" refFor="des" refForName="parTx" op="equ"/>
          <dgm:constr type="h" for="des" forName="parTx" refType="primFontSz" refFor="des" refForName="parTx" fact="1.5"/>
          <dgm:constr type="h" for="des" forName="desTx" refType="primFontSz" refFor="des" refForName="parTx" fact="0.5"/>
          <dgm:constr type="w" for="ch" forName="space" op="equ" val="-6"/>
        </dgm:constrLst>
        <dgm:ruleLst>
          <dgm:rule type="w" for="ch" forName="composite" val="0" fact="NaN" max="NaN"/>
          <dgm:rule type="primFontSz" for="des" forName="parTx" val="5" fact="NaN" max="NaN"/>
        </dgm:ruleLst>
        <dgm:forEach name="Name6" axis="ch" ptType="node"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hoose name="Name7">
              <dgm:if name="Name8" func="var" arg="dir" op="equ" val="norm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if>
              <dgm:else name="Name9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 refType="w" fact="0.2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else>
            </dgm:choose>
            <dgm:ruleLst>
              <dgm:rule type="h" val="INF" fact="NaN" max="NaN"/>
            </dgm:ruleLst>
            <dgm:layoutNode name="parTx">
              <dgm:varLst>
                <dgm:chMax val="0"/>
                <dgm:chPref val="0"/>
                <dgm:bulletEnabled val="1"/>
              </dgm:varLst>
              <dgm:alg type="tx"/>
              <dgm:choose name="Name10">
                <dgm:if name="Name11" func="var" arg="dir" op="equ" val="norm">
                  <dgm:shape xmlns:r="http://schemas.openxmlformats.org/officeDocument/2006/relationships" type="chevron" r:blip="">
                    <dgm:adjLst/>
                  </dgm:shape>
                </dgm:if>
                <dgm:else name="Name12">
                  <dgm:shape xmlns:r="http://schemas.openxmlformats.org/officeDocument/2006/relationships" rot="180" type="chevron" r:blip="">
                    <dgm:adjLst/>
                  </dgm:shape>
                </dgm:else>
              </dgm:choose>
              <dgm:presOf axis="self" ptType="node"/>
              <dgm:choose name="Name13">
                <dgm:if name="Name14" func="var" arg="dir" op="equ" val="norm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315"/>
                    <dgm:constr type="rMarg" refType="primFontSz" fact="0.105"/>
                  </dgm:constrLst>
                </dgm:if>
                <dgm:else name="Name15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105"/>
                    <dgm:constr type="rMarg" refType="primFontSz" fact="0.315"/>
                  </dgm:constrLst>
                </dgm:else>
              </dgm:choose>
              <dgm:ruleLst>
                <dgm:rule type="h" val="INF" fact="NaN" max="NaN"/>
              </dgm:ruleLst>
            </dgm:layoutNode>
            <dgm:layoutNode name="desTx" styleLbl="revTx">
              <dgm:varLst>
                <dgm:bulletEnabled val="1"/>
              </dgm:varLst>
              <dgm:alg type="tx">
                <dgm:param type="stBulletLvl" val="1"/>
              </dgm:alg>
              <dgm:choose name="Name16">
                <dgm:if name="Name17" axis="ch" ptType="node" func="cnt" op="gte" val="1">
                  <dgm:shape xmlns:r="http://schemas.openxmlformats.org/officeDocument/2006/relationships" type="rect" r:blip="">
                    <dgm:adjLst/>
                  </dgm:shape>
                </dgm:if>
                <dgm:else name="Name18">
                  <dgm:shape xmlns:r="http://schemas.openxmlformats.org/officeDocument/2006/relationships" type="rect" r:blip="" hideGeom="1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h"/>
                <dgm:constr type="tMarg"/>
                <dgm:constr type="bMarg"/>
                <dgm:constr type="rMarg"/>
                <dgm:constr type="lMarg"/>
              </dgm:constrLst>
              <dgm:ruleLst>
                <dgm:rule type="h" val="INF" fact="NaN" max="NaN"/>
              </dgm:ruleLst>
            </dgm:layoutNode>
          </dgm:layoutNode>
          <dgm:forEach name="Name19" axis="followSib" ptType="sibTrans" cnt="1">
            <dgm:layoutNode name="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if>
      <dgm:else name="Name20">
        <dgm:constrLst>
          <dgm:constr type="w" for="ch" forName="parTxOnly" refType="w"/>
          <dgm:constr type="h" for="des" forName="parTxOnly" op="equ"/>
          <dgm:constr type="primFontSz" for="des" forName="parTxOnly" op="equ" val="65"/>
          <dgm:constr type="w" for="ch" forName="parTxOnlySpace" refType="w" refFor="ch" refForName="parTxOnly" fact="-0.1"/>
        </dgm:constrLst>
        <dgm:ruleLst/>
        <dgm:forEach name="Name21" axis="ch" ptType="node">
          <dgm:layoutNode name="parTxOnly">
            <dgm:varLst>
              <dgm:chMax val="0"/>
              <dgm:chPref val="0"/>
              <dgm:bulletEnabled val="1"/>
            </dgm:varLst>
            <dgm:alg type="tx"/>
            <dgm:choose name="Name22">
              <dgm:if name="Name23" func="var" arg="dir" op="equ" val="norm">
                <dgm:shape xmlns:r="http://schemas.openxmlformats.org/officeDocument/2006/relationships" type="chevron" r:blip="">
                  <dgm:adjLst/>
                </dgm:shape>
              </dgm:if>
              <dgm:else name="Name24">
                <dgm:shape xmlns:r="http://schemas.openxmlformats.org/officeDocument/2006/relationships" rot="180" type="chevron" r:blip="">
                  <dgm:adjLst/>
                </dgm:shape>
              </dgm:else>
            </dgm:choose>
            <dgm:presOf axis="self" ptType="node"/>
            <dgm:choose name="Name25">
              <dgm:if name="Name26" func="var" arg="dir" op="equ" val="norm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315"/>
                  <dgm:constr type="rMarg" refType="primFontSz" fact="0.105"/>
                </dgm:constrLst>
              </dgm:if>
              <dgm:else name="Name27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105"/>
                  <dgm:constr type="rMarg" refType="primFontSz" fact="0.315"/>
                </dgm:constrLst>
              </dgm:else>
            </dgm:choose>
            <dgm:ruleLst>
              <dgm:rule type="primFontSz" val="5" fact="NaN" max="NaN"/>
            </dgm:ruleLst>
          </dgm:layoutNode>
          <dgm:forEach name="Name28" axis="followSib" ptType="sibTrans" cnt="1">
            <dgm:layoutNode name="parTxOnly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2017-08-19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2017-08-19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2017-08-19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2017-08-19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2017-08-19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3C613E-5BEF-41FB-9A5C-630A3776E609}" type="datetimeFigureOut">
              <a:rPr lang="pl-PL" smtClean="0"/>
              <a:pPr/>
              <a:t>2017-08-19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3C613E-5BEF-41FB-9A5C-630A3776E609}" type="datetimeFigureOut">
              <a:rPr lang="pl-PL" smtClean="0"/>
              <a:pPr/>
              <a:t>2017-08-19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EFCB1A-BAC0-42F1-B7B6-8A5DF2176D66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231775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2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/>
  <cp:lastModifiedBy>AdSK</cp:lastModifiedBy>
  <cp:revision>7</cp:revision>
  <dcterms:created xsi:type="dcterms:W3CDTF">2017-08-19T08:44:56Z</dcterms:created>
  <dcterms:modified xsi:type="dcterms:W3CDTF">2017-08-19T11:26:05Z</dcterms:modified>
</cp:coreProperties>
</file>

<file path=docProps/thumbnail.jpeg>
</file>